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347" r:id="rId2"/>
    <p:sldId id="328" r:id="rId3"/>
    <p:sldId id="373" r:id="rId4"/>
    <p:sldId id="374" r:id="rId5"/>
    <p:sldId id="375" r:id="rId6"/>
    <p:sldId id="376" r:id="rId7"/>
    <p:sldId id="377" r:id="rId8"/>
  </p:sldIdLst>
  <p:sldSz cx="9144000" cy="6858000" type="screen4x3"/>
  <p:notesSz cx="6735763" cy="98663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62" autoAdjust="0"/>
    <p:restoredTop sz="96139" autoAdjust="0"/>
  </p:normalViewPr>
  <p:slideViewPr>
    <p:cSldViewPr snapToGrid="0">
      <p:cViewPr>
        <p:scale>
          <a:sx n="75" d="100"/>
          <a:sy n="75" d="100"/>
        </p:scale>
        <p:origin x="2088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98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01036D-0C46-43AD-ACBA-C2C3C2AE4221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1233488"/>
            <a:ext cx="4440237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6BFE92-7860-44A2-8BC6-B1ABEA11B8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95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419"/>
          <a:stretch/>
        </p:blipFill>
        <p:spPr>
          <a:xfrm rot="10800000">
            <a:off x="0" y="3631"/>
            <a:ext cx="9144000" cy="51934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117"/>
          <a:stretch/>
        </p:blipFill>
        <p:spPr>
          <a:xfrm>
            <a:off x="0" y="4053526"/>
            <a:ext cx="9144000" cy="28006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30633"/>
            <a:ext cx="7772400" cy="939149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510672"/>
            <a:ext cx="6858000" cy="5077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550" y="225202"/>
            <a:ext cx="804041" cy="76660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34" y="225594"/>
            <a:ext cx="2394716" cy="1123509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968029" y="6106933"/>
            <a:ext cx="1207941" cy="25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6015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3836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293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380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464" r="3854" b="478"/>
          <a:stretch/>
        </p:blipFill>
        <p:spPr>
          <a:xfrm>
            <a:off x="152400" y="649606"/>
            <a:ext cx="8791575" cy="4571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0520" y="240718"/>
            <a:ext cx="1149733" cy="53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65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46"/>
            <a:ext cx="9144000" cy="68503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510672"/>
            <a:ext cx="6858000" cy="5077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7" name="그림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34" y="225594"/>
            <a:ext cx="2394716" cy="1123509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37803643" y="-11675882"/>
            <a:ext cx="84751286" cy="30209763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37680119" y="-11523482"/>
            <a:ext cx="84751286" cy="3020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4904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464" r="3854" b="240"/>
          <a:stretch/>
        </p:blipFill>
        <p:spPr>
          <a:xfrm>
            <a:off x="190500" y="782956"/>
            <a:ext cx="8791575" cy="4571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470" y="374068"/>
            <a:ext cx="1149733" cy="53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150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5350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849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101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246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66570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901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BE63DE-5DA2-4E2A-AE3E-071E38C44CB9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B1D2A-2C68-42DF-942D-45DB57E2E5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446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3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6"/>
          <p:cNvSpPr txBox="1">
            <a:spLocks/>
          </p:cNvSpPr>
          <p:nvPr/>
        </p:nvSpPr>
        <p:spPr>
          <a:xfrm>
            <a:off x="1087395" y="2174789"/>
            <a:ext cx="7249299" cy="17394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ko-KR" altLang="en-US" dirty="0">
              <a:latin typeface="+mj-ea"/>
            </a:endParaRPr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/>
          <a:lstStyle/>
          <a:p>
            <a:r>
              <a:rPr lang="ko-KR" altLang="en-US" b="1" dirty="0" err="1" smtClean="0">
                <a:latin typeface="Meiryo UI" panose="020B0604030504040204" pitchFamily="34" charset="-128"/>
              </a:rPr>
              <a:t>비파괴형</a:t>
            </a:r>
            <a:r>
              <a:rPr lang="ko-KR" altLang="en-US" b="1" dirty="0" smtClean="0">
                <a:latin typeface="Meiryo UI" panose="020B0604030504040204" pitchFamily="34" charset="-128"/>
              </a:rPr>
              <a:t> 스마트 스탠드</a:t>
            </a:r>
            <a:endParaRPr lang="ko-KR" altLang="en-US" b="1" dirty="0">
              <a:latin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99359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122223" y="142475"/>
            <a:ext cx="7886700" cy="58556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200" b="1"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ko-KR" altLang="en-US" dirty="0" smtClean="0"/>
              <a:t>이미지 보정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동적 </a:t>
            </a:r>
            <a:r>
              <a:rPr lang="ko-KR" altLang="en-US" dirty="0" err="1" smtClean="0"/>
              <a:t>마스킹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6605" y="972065"/>
            <a:ext cx="81060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dirty="0" smtClean="0"/>
              <a:t>(before)</a:t>
            </a:r>
            <a:r>
              <a:rPr lang="ko-KR" altLang="en-US" sz="2800" dirty="0" smtClean="0"/>
              <a:t>기존에는 주변 테두리 제거를 하드코딩으로 </a:t>
            </a:r>
            <a:r>
              <a:rPr lang="en-US" altLang="ko-KR" sz="2800" dirty="0" smtClean="0"/>
              <a:t>20px</a:t>
            </a:r>
            <a:r>
              <a:rPr lang="ko-KR" altLang="en-US" sz="2800" dirty="0" smtClean="0"/>
              <a:t>을 잘라내는 것으로 구현</a:t>
            </a:r>
            <a:endParaRPr lang="en-US" altLang="ko-KR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8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58" y="2712115"/>
            <a:ext cx="2587730" cy="375953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57" y="2644157"/>
            <a:ext cx="2674865" cy="3827490"/>
          </a:xfrm>
          <a:prstGeom prst="rect">
            <a:avLst/>
          </a:prstGeom>
        </p:spPr>
      </p:pic>
      <p:sp>
        <p:nvSpPr>
          <p:cNvPr id="8" name="오른쪽 화살표 7"/>
          <p:cNvSpPr/>
          <p:nvPr/>
        </p:nvSpPr>
        <p:spPr>
          <a:xfrm>
            <a:off x="4155989" y="4604339"/>
            <a:ext cx="667264" cy="4777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688048" y="1669048"/>
            <a:ext cx="2273643" cy="866840"/>
          </a:xfrm>
          <a:prstGeom prst="wedgeRoundRectCallout">
            <a:avLst>
              <a:gd name="adj1" fmla="val -56435"/>
              <a:gd name="adj2" fmla="val 7960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외곽이 그대로 보여 결과물이 좋지 않음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0693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122223" y="142475"/>
            <a:ext cx="7886700" cy="58556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200" b="1"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ko-KR" altLang="en-US" dirty="0" smtClean="0"/>
              <a:t>이미지 보정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동적 </a:t>
            </a:r>
            <a:r>
              <a:rPr lang="ko-KR" altLang="en-US" dirty="0" err="1" smtClean="0"/>
              <a:t>마스킹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6605" y="972065"/>
            <a:ext cx="81060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dirty="0" smtClean="0"/>
              <a:t>(after) </a:t>
            </a:r>
            <a:r>
              <a:rPr lang="ko-KR" altLang="en-US" sz="2800" dirty="0" smtClean="0"/>
              <a:t>윤곽선의 최대 최소 좌표를 계산해 내용만 보이도록 수정</a:t>
            </a:r>
            <a:endParaRPr lang="ko-KR" altLang="en-US" sz="2800" dirty="0"/>
          </a:p>
        </p:txBody>
      </p:sp>
      <p:pic>
        <p:nvPicPr>
          <p:cNvPr id="3074" name="Picture 2" descr="원본과 결과 비교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" y="1926172"/>
            <a:ext cx="7566025" cy="4615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669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122223" y="142475"/>
            <a:ext cx="7886700" cy="58556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200" b="1"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ko-KR" altLang="en-US" dirty="0" smtClean="0"/>
              <a:t>이미지 보정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책 반으로 자르기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6605" y="972065"/>
            <a:ext cx="81060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 smtClean="0"/>
              <a:t>가운데 지나는 선을 찾음</a:t>
            </a:r>
            <a:endParaRPr lang="en-US" altLang="ko-KR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 smtClean="0"/>
              <a:t>해당 선의 좌표를 기준으로 이미지를 자름</a:t>
            </a:r>
            <a:endParaRPr lang="ko-KR" altLang="en-US" sz="2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10" y="2342333"/>
            <a:ext cx="2646756" cy="198293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9674" y="2342333"/>
            <a:ext cx="2643919" cy="198293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410" y="4619625"/>
            <a:ext cx="2646756" cy="198506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9674" y="4619625"/>
            <a:ext cx="3000470" cy="198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81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122223" y="142475"/>
            <a:ext cx="7886700" cy="58556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200" b="1"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ko-KR" altLang="en-US" dirty="0" smtClean="0"/>
              <a:t>이미지 보정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사다리꼴 이미지 보정</a:t>
            </a:r>
            <a:endParaRPr lang="ko-KR" altLang="en-US" dirty="0"/>
          </a:p>
        </p:txBody>
      </p:sp>
      <p:pic>
        <p:nvPicPr>
          <p:cNvPr id="6146" name="Picture 2" descr="이미지가 사다리꼴이 된 모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8575" y="2513044"/>
            <a:ext cx="3209925" cy="4192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이미지 마스킹 좌표표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10" y="2507416"/>
            <a:ext cx="3260725" cy="4198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36605" y="972065"/>
            <a:ext cx="81060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 smtClean="0"/>
              <a:t>이미지를 </a:t>
            </a:r>
            <a:r>
              <a:rPr lang="ko-KR" altLang="en-US" sz="2800" dirty="0" err="1" smtClean="0"/>
              <a:t>펼때</a:t>
            </a:r>
            <a:r>
              <a:rPr lang="ko-KR" altLang="en-US" sz="2800" dirty="0" smtClean="0"/>
              <a:t> 기준이 되는 영역이 이미지 영역을 벗어 나면 노이즈와 함께 사다리꼴 모양이 된다</a:t>
            </a:r>
            <a:r>
              <a:rPr lang="en-US" altLang="ko-KR" sz="2800" dirty="0" smtClean="0"/>
              <a:t>.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02931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122223" y="142475"/>
            <a:ext cx="7886700" cy="58556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200" b="1"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ko-KR" altLang="en-US" dirty="0" smtClean="0"/>
              <a:t>이미지 보정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사다리꼴 이미지 보정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6605" y="972065"/>
            <a:ext cx="8106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 smtClean="0"/>
              <a:t>선을 찾고 그것을 기준으로 이미지 </a:t>
            </a:r>
            <a:r>
              <a:rPr lang="ko-KR" altLang="en-US" sz="2800" dirty="0" err="1" smtClean="0"/>
              <a:t>와핑</a:t>
            </a:r>
            <a:endParaRPr lang="ko-KR" altLang="en-US" sz="2800" dirty="0"/>
          </a:p>
        </p:txBody>
      </p:sp>
      <p:pic>
        <p:nvPicPr>
          <p:cNvPr id="7170" name="Picture 2" descr="canny 이미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" y="1739315"/>
            <a:ext cx="3616325" cy="4720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이미지 선찾기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776" y="1739315"/>
            <a:ext cx="3458636" cy="4720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987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/>
        </p:nvSpPr>
        <p:spPr>
          <a:xfrm>
            <a:off x="122223" y="142475"/>
            <a:ext cx="7886700" cy="58556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ko-KR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200" b="1"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ko-KR" altLang="en-US" dirty="0" smtClean="0"/>
              <a:t>이미지 보정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사다리꼴 이미지 보정</a:t>
            </a:r>
            <a:endParaRPr lang="ko-KR" altLang="en-US" dirty="0"/>
          </a:p>
        </p:txBody>
      </p:sp>
      <p:pic>
        <p:nvPicPr>
          <p:cNvPr id="8196" name="Picture 4" descr="이미지 와핑 결과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223" y="1603375"/>
            <a:ext cx="8836025" cy="484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36605" y="972065"/>
            <a:ext cx="8106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800" dirty="0" smtClean="0"/>
              <a:t>결과물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896051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13588</TotalTime>
  <Words>99</Words>
  <Application>Microsoft Office PowerPoint</Application>
  <PresentationFormat>화면 슬라이드 쇼(4:3)</PresentationFormat>
  <Paragraphs>15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Meiryo UI</vt:lpstr>
      <vt:lpstr>맑은 고딕</vt:lpstr>
      <vt:lpstr>Arial</vt:lpstr>
      <vt:lpstr>Calibri</vt:lpstr>
      <vt:lpstr>Calibri Light</vt:lpstr>
      <vt:lpstr>Office 테마</vt:lpstr>
      <vt:lpstr>비파괴형 스마트 스탠드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손형호(경영기획담당)</dc:creator>
  <cp:lastModifiedBy>정용욱(시스템화상설계담당)</cp:lastModifiedBy>
  <cp:revision>645</cp:revision>
  <cp:lastPrinted>2020-01-07T01:04:38Z</cp:lastPrinted>
  <dcterms:created xsi:type="dcterms:W3CDTF">2019-01-02T07:15:19Z</dcterms:created>
  <dcterms:modified xsi:type="dcterms:W3CDTF">2020-04-23T01:08:51Z</dcterms:modified>
</cp:coreProperties>
</file>

<file path=docProps/thumbnail.jpeg>
</file>